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6" r:id="rId3"/>
    <p:sldId id="264" r:id="rId4"/>
    <p:sldId id="267" r:id="rId5"/>
    <p:sldId id="320" r:id="rId6"/>
    <p:sldId id="261" r:id="rId7"/>
    <p:sldId id="321" r:id="rId8"/>
    <p:sldId id="319" r:id="rId9"/>
    <p:sldId id="322" r:id="rId10"/>
    <p:sldId id="323" r:id="rId11"/>
    <p:sldId id="268" r:id="rId12"/>
    <p:sldId id="318" r:id="rId13"/>
    <p:sldId id="324" r:id="rId14"/>
    <p:sldId id="262" r:id="rId15"/>
  </p:sldIdLst>
  <p:sldSz cx="12192000" cy="6858000"/>
  <p:notesSz cx="6858000" cy="9144000"/>
  <p:custDataLst>
    <p:tags r:id="rId18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amples" id="{DF2D14D6-4248-440C-A27C-F1759B99EC93}">
          <p14:sldIdLst>
            <p14:sldId id="256"/>
            <p14:sldId id="266"/>
            <p14:sldId id="264"/>
            <p14:sldId id="267"/>
            <p14:sldId id="320"/>
            <p14:sldId id="261"/>
            <p14:sldId id="321"/>
            <p14:sldId id="319"/>
            <p14:sldId id="322"/>
            <p14:sldId id="323"/>
            <p14:sldId id="268"/>
            <p14:sldId id="318"/>
            <p14:sldId id="32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jolijn de Kruijff" initials="MdK" lastIdx="15" clrIdx="0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  <p:cmAuthor id="2" name="Marc Duiker" initials="MD" lastIdx="1" clrIdx="1">
    <p:extLst>
      <p:ext uri="{19B8F6BF-5375-455C-9EA6-DF929625EA0E}">
        <p15:presenceInfo xmlns:p15="http://schemas.microsoft.com/office/powerpoint/2012/main" userId="S-1-12-1-2184498986-1184356356-630387328-529010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B17"/>
    <a:srgbClr val="FFFFFF"/>
    <a:srgbClr val="707070"/>
    <a:srgbClr val="000000"/>
    <a:srgbClr val="ADA7B0"/>
    <a:srgbClr val="6C1D5F"/>
    <a:srgbClr val="5FC7D7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79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05T15:38:57.17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95394A-B799-46F6-841E-C6BA00973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D8E6F-BE57-4D1B-A127-F90BB3DE1B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4A5A-F3A1-490F-A6C6-23140E1EC95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9AE90-5778-4EE7-BD4E-975B1C38F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08D26-F0DD-47E4-ADC8-48CB2FA474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A1044-BAC8-46FA-9A07-DAE38D6A5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22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5-12-2018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5A918BA-F0C3-4CE4-B401-47C6AE2AE618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18" name="Afbeelding 9">
            <a:extLst>
              <a:ext uri="{FF2B5EF4-FFF2-40B4-BE49-F238E27FC236}">
                <a16:creationId xmlns:a16="http://schemas.microsoft.com/office/drawing/2014/main" id="{BDF6C249-5603-402B-B69F-2C6EBE962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1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jdelijke aanduiding voor afbeelding 220">
            <a:extLst>
              <a:ext uri="{FF2B5EF4-FFF2-40B4-BE49-F238E27FC236}">
                <a16:creationId xmlns:a16="http://schemas.microsoft.com/office/drawing/2014/main" id="{5BECA114-C0C2-435F-A7A5-CADDD29040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55450" y="2772430"/>
            <a:ext cx="4136550" cy="4085570"/>
          </a:xfrm>
          <a:custGeom>
            <a:avLst/>
            <a:gdLst>
              <a:gd name="connsiteX0" fmla="*/ 4136550 w 4136550"/>
              <a:gd name="connsiteY0" fmla="*/ 0 h 4085570"/>
              <a:gd name="connsiteX1" fmla="*/ 4136550 w 4136550"/>
              <a:gd name="connsiteY1" fmla="*/ 4085570 h 4085570"/>
              <a:gd name="connsiteX2" fmla="*/ 0 w 4136550"/>
              <a:gd name="connsiteY2" fmla="*/ 4085570 h 408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6550" h="4085570">
                <a:moveTo>
                  <a:pt x="4136550" y="0"/>
                </a:moveTo>
                <a:lnTo>
                  <a:pt x="4136550" y="4085570"/>
                </a:lnTo>
                <a:lnTo>
                  <a:pt x="0" y="4085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 dirty="0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98297C0-8D4E-4B12-99F6-E8CF3C39D811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96563396-2718-44B2-BF37-17AC3960D9AF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9C8AD56-A8A3-47EA-B82E-FF5154DA67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7B5A82CE-E94C-4B9E-8C74-E7C8A5C0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CE85AABA-C8A6-476A-B23B-03685D479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CCBB2AD1-5E4A-49CF-B4E3-666AAFD1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FBFA8BA7-120D-460F-B185-D72AF9C0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68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2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jdelijke aanduiding voor afbeelding 224">
            <a:extLst>
              <a:ext uri="{FF2B5EF4-FFF2-40B4-BE49-F238E27FC236}">
                <a16:creationId xmlns:a16="http://schemas.microsoft.com/office/drawing/2014/main" id="{D7404DA3-E9B9-4AF7-A049-E90AB2CAA8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4617" y="1061336"/>
            <a:ext cx="5897383" cy="5829427"/>
          </a:xfrm>
          <a:custGeom>
            <a:avLst/>
            <a:gdLst>
              <a:gd name="connsiteX0" fmla="*/ 5897383 w 5897383"/>
              <a:gd name="connsiteY0" fmla="*/ 0 h 5829427"/>
              <a:gd name="connsiteX1" fmla="*/ 5897383 w 5897383"/>
              <a:gd name="connsiteY1" fmla="*/ 5829427 h 5829427"/>
              <a:gd name="connsiteX2" fmla="*/ 0 w 5897383"/>
              <a:gd name="connsiteY2" fmla="*/ 5824702 h 58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7383" h="5829427">
                <a:moveTo>
                  <a:pt x="5897383" y="0"/>
                </a:moveTo>
                <a:lnTo>
                  <a:pt x="5897383" y="5829427"/>
                </a:lnTo>
                <a:lnTo>
                  <a:pt x="0" y="58247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61035D3-0B52-42ED-9559-2D8BAB8CAD3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E4F9147C-C54B-448D-9973-2B8BFAD115D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E3026C5-FFA1-46CC-89CD-68F7CE134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3" name="Titel 1">
            <a:extLst>
              <a:ext uri="{FF2B5EF4-FFF2-40B4-BE49-F238E27FC236}">
                <a16:creationId xmlns:a16="http://schemas.microsoft.com/office/drawing/2014/main" id="{49312DD0-F6B9-458E-8585-D3F02889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97E52E6F-3662-4A9A-9DEC-BF26E152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E67C3DA7-032B-4FCE-A157-008C1460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13BB9659-D996-4ADD-82FA-B69134C9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55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3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jdelijke aanduiding voor afbeelding 221">
            <a:extLst>
              <a:ext uri="{FF2B5EF4-FFF2-40B4-BE49-F238E27FC236}">
                <a16:creationId xmlns:a16="http://schemas.microsoft.com/office/drawing/2014/main" id="{E88558D7-CE59-43A8-B1DE-6B7DB4FB26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76226" y="-27709"/>
            <a:ext cx="7550162" cy="6917214"/>
          </a:xfrm>
          <a:custGeom>
            <a:avLst/>
            <a:gdLst>
              <a:gd name="connsiteX0" fmla="*/ 6933663 w 7481386"/>
              <a:gd name="connsiteY0" fmla="*/ 0 h 6854204"/>
              <a:gd name="connsiteX1" fmla="*/ 7481386 w 7481386"/>
              <a:gd name="connsiteY1" fmla="*/ 0 h 6854204"/>
              <a:gd name="connsiteX2" fmla="*/ 7481386 w 7481386"/>
              <a:gd name="connsiteY2" fmla="*/ 6854204 h 6854204"/>
              <a:gd name="connsiteX3" fmla="*/ 0 w 7481386"/>
              <a:gd name="connsiteY3" fmla="*/ 6848210 h 685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1386" h="6854204">
                <a:moveTo>
                  <a:pt x="6933663" y="0"/>
                </a:moveTo>
                <a:lnTo>
                  <a:pt x="7481386" y="0"/>
                </a:lnTo>
                <a:lnTo>
                  <a:pt x="7481386" y="6854204"/>
                </a:lnTo>
                <a:lnTo>
                  <a:pt x="0" y="68482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Autofit/>
          </a:bodyPr>
          <a:lstStyle>
            <a:lvl1pPr>
              <a:defRPr lang="nl-NL" sz="1050" b="1" baseline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nl-NL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07" name="Grid" hidden="1">
            <a:extLst>
              <a:ext uri="{FF2B5EF4-FFF2-40B4-BE49-F238E27FC236}">
                <a16:creationId xmlns:a16="http://schemas.microsoft.com/office/drawing/2014/main" id="{EC779C7D-64B0-4888-B223-2D522BCC5A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59361EAD-D007-4515-A062-0CFBE942E199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F77FA6F3-6863-4A57-B1F8-67B9137DBF9C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043B5852-CA27-4E3B-98F8-15F0F66763EB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0D38836-955D-49B5-8AC1-3B1185EF0979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6960126-CE56-450C-8431-3DF9434C12E8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CD3BA5A2-8E30-4389-B1D7-41FB657C4EA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97DD04E8-745E-4FC0-84D3-B868323D6FD5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17E4C2B7-E40F-47F7-BFD9-BB02FE131E79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D9F5679A-1684-4C21-A65F-B49CE695515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080807EA-B255-4B62-83D5-9015FDD910A7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534D3B1-E9FF-4AA5-8104-015E7837786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20124B64-20DC-4C68-B851-9590806FE720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5FE6B5D-5423-48EA-BBE6-E37D4A9A5D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24" name="Titel 1">
            <a:extLst>
              <a:ext uri="{FF2B5EF4-FFF2-40B4-BE49-F238E27FC236}">
                <a16:creationId xmlns:a16="http://schemas.microsoft.com/office/drawing/2014/main" id="{4DB563FC-BD31-4F9A-B36B-51568A2B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1DDC881D-07C1-43D2-9572-86857D118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7" name="Tijdelijke aanduiding voor voettekst 4">
            <a:extLst>
              <a:ext uri="{FF2B5EF4-FFF2-40B4-BE49-F238E27FC236}">
                <a16:creationId xmlns:a16="http://schemas.microsoft.com/office/drawing/2014/main" id="{36E9EACE-7385-40EA-9BB4-88BE88E9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28" name="Tijdelijke aanduiding voor dianummer 5">
            <a:extLst>
              <a:ext uri="{FF2B5EF4-FFF2-40B4-BE49-F238E27FC236}">
                <a16:creationId xmlns:a16="http://schemas.microsoft.com/office/drawing/2014/main" id="{DCAC01EB-709B-4C15-880F-A4CA383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536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13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92F5B3-62F6-4431-AAA7-3C12CC1F3CF5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0FFAD28-0729-4A59-95FC-787F07AA9F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F57249C-05FD-4F69-95B1-75CFBC12A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21" name="Titel 1">
            <a:extLst>
              <a:ext uri="{FF2B5EF4-FFF2-40B4-BE49-F238E27FC236}">
                <a16:creationId xmlns:a16="http://schemas.microsoft.com/office/drawing/2014/main" id="{46CECC9B-4561-42C5-8A41-69257B9B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" y="5658696"/>
            <a:ext cx="12196773" cy="830409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lIns="91440" tIns="182880" rIns="91440" bIns="182880"/>
          <a:lstStyle>
            <a:lvl1pPr>
              <a:defRPr sz="4400">
                <a:solidFill>
                  <a:schemeClr val="bg1"/>
                </a:solidFill>
                <a:latin typeface="Rajdhani Bold" panose="02000000000000000000" pitchFamily="2" charset="0"/>
                <a:cs typeface="Rajdhani 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418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712ED05-4A5E-49A6-8DD8-7B76DD8EFB1C}"/>
              </a:ext>
            </a:extLst>
          </p:cNvPr>
          <p:cNvSpPr/>
          <p:nvPr userDrawn="1"/>
        </p:nvSpPr>
        <p:spPr>
          <a:xfrm>
            <a:off x="-18224" y="-2"/>
            <a:ext cx="12210224" cy="5720034"/>
          </a:xfrm>
          <a:prstGeom prst="rect">
            <a:avLst/>
          </a:prstGeom>
          <a:solidFill>
            <a:srgbClr val="EC6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Tijdelijke aanduiding voor afbeelding 64">
            <a:extLst>
              <a:ext uri="{FF2B5EF4-FFF2-40B4-BE49-F238E27FC236}">
                <a16:creationId xmlns:a16="http://schemas.microsoft.com/office/drawing/2014/main" id="{180A7545-92CF-42B8-B0F4-3487A9D4C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9028" y="-1"/>
            <a:ext cx="8729671" cy="6068165"/>
          </a:xfrm>
          <a:custGeom>
            <a:avLst/>
            <a:gdLst>
              <a:gd name="connsiteX0" fmla="*/ 0 w 8598090"/>
              <a:gd name="connsiteY0" fmla="*/ 0 h 5976700"/>
              <a:gd name="connsiteX1" fmla="*/ 8598090 w 8598090"/>
              <a:gd name="connsiteY1" fmla="*/ 0 h 5976700"/>
              <a:gd name="connsiteX2" fmla="*/ 2592893 w 8598090"/>
              <a:gd name="connsiteY2" fmla="*/ 5976700 h 5976700"/>
              <a:gd name="connsiteX3" fmla="*/ 14975 w 8598090"/>
              <a:gd name="connsiteY3" fmla="*/ 3357303 h 5976700"/>
              <a:gd name="connsiteX4" fmla="*/ 0 w 8598090"/>
              <a:gd name="connsiteY4" fmla="*/ 0 h 59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8090" h="5976700">
                <a:moveTo>
                  <a:pt x="0" y="0"/>
                </a:moveTo>
                <a:lnTo>
                  <a:pt x="8598090" y="0"/>
                </a:lnTo>
                <a:lnTo>
                  <a:pt x="2592893" y="5976700"/>
                </a:lnTo>
                <a:lnTo>
                  <a:pt x="14975" y="3357303"/>
                </a:lnTo>
                <a:cubicBezTo>
                  <a:pt x="9981" y="2238200"/>
                  <a:pt x="4994" y="111910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880000">
            <a:noAutofit/>
          </a:bodyPr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53" name="Grid" hidden="1">
            <a:extLst>
              <a:ext uri="{FF2B5EF4-FFF2-40B4-BE49-F238E27FC236}">
                <a16:creationId xmlns:a16="http://schemas.microsoft.com/office/drawing/2014/main" id="{6D78BA86-5EFA-4D35-9E65-269384B29C2B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5595BF2A-7427-4E05-9363-DD0F91252D2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A062C69-0D9D-4067-A5EA-A5A0AE8C62F3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D3FB2F3-4C64-4A48-A2D7-AC86009462E1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0F54F4A-ACC5-49BA-A270-2F3E1CAACA8B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CC0EBCC0-02C8-4BB9-8F19-5A1E5BE964F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71C85963-9048-4797-A9FC-F8AC06C4587A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86AB3682-8442-4182-BF7B-4EB8D2A7BB1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F7A47E9-B3D7-47F7-AA0C-1E2464591FB6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3A2D1BE6-A577-40A3-BB4F-E8CB9CE22CD6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664FC65-F628-4D88-B711-90CBF3B4F5C6}"/>
                </a:ext>
              </a:extLst>
            </p:cNvPr>
            <p:cNvSpPr/>
            <p:nvPr userDrawn="1"/>
          </p:nvSpPr>
          <p:spPr>
            <a:xfrm rot="16200000">
              <a:off x="4824393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FF7BC693-7AA8-4636-8E41-C3CECC797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40603" y="2424268"/>
            <a:ext cx="3765547" cy="2531960"/>
          </a:xfrm>
        </p:spPr>
        <p:txBody>
          <a:bodyPr vert="horz"/>
          <a:lstStyle>
            <a:lvl1pPr algn="r">
              <a:buClr>
                <a:schemeClr val="bg1"/>
              </a:buClr>
              <a:defRPr sz="28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  <a:lvl6pPr algn="r">
              <a:defRPr>
                <a:solidFill>
                  <a:schemeClr val="bg1"/>
                </a:solidFill>
              </a:defRPr>
            </a:lvl6pPr>
            <a:lvl7pPr algn="r">
              <a:defRPr>
                <a:solidFill>
                  <a:schemeClr val="bg1"/>
                </a:solidFill>
              </a:defRPr>
            </a:lvl7pPr>
            <a:lvl8pPr algn="r">
              <a:defRPr>
                <a:solidFill>
                  <a:schemeClr val="bg1"/>
                </a:solidFill>
              </a:defRPr>
            </a:lvl8pPr>
            <a:lvl9pPr algn="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64" name="Afbeelding 9">
            <a:extLst>
              <a:ext uri="{FF2B5EF4-FFF2-40B4-BE49-F238E27FC236}">
                <a16:creationId xmlns:a16="http://schemas.microsoft.com/office/drawing/2014/main" id="{D721B7C6-E601-4336-8146-A3CCEDB48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5" y="392238"/>
            <a:ext cx="882398" cy="467869"/>
          </a:xfrm>
          <a:prstGeom prst="rect">
            <a:avLst/>
          </a:prstGeom>
        </p:spPr>
      </p:pic>
      <p:sp>
        <p:nvSpPr>
          <p:cNvPr id="66" name="Tijdelijke aanduiding voor voettekst 4">
            <a:extLst>
              <a:ext uri="{FF2B5EF4-FFF2-40B4-BE49-F238E27FC236}">
                <a16:creationId xmlns:a16="http://schemas.microsoft.com/office/drawing/2014/main" id="{2DCA42EE-DA3D-4B41-862D-3F441720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7" name="Tijdelijke aanduiding voor dianummer 5">
            <a:extLst>
              <a:ext uri="{FF2B5EF4-FFF2-40B4-BE49-F238E27FC236}">
                <a16:creationId xmlns:a16="http://schemas.microsoft.com/office/drawing/2014/main" id="{D104D4ED-A81A-4078-8FF9-BEB2F51F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6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37C7D9A-6F9A-419F-9D11-09C9A27E222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76377" y="2024864"/>
            <a:ext cx="4967947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152" name="Grid" hidden="1">
            <a:extLst>
              <a:ext uri="{FF2B5EF4-FFF2-40B4-BE49-F238E27FC236}">
                <a16:creationId xmlns:a16="http://schemas.microsoft.com/office/drawing/2014/main" id="{F7D76903-AE81-4EA8-B4EF-4749F0B55FF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145725C2-FCCD-40CA-B09D-49385B6B349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5CC2E34C-F947-42EC-8380-BFF2D5D32102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B0D9B4CF-7218-49E7-83E7-119A5B7EE57D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C6930B24-0A06-4FED-93BD-405AD502393E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0F412F6-ADCB-4384-8EF8-512F08195217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4EFD645-526B-43FF-B7A4-67F51C2D62C9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D1FBB9B7-1680-4AA5-A032-2FD5C9EC8716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73819AD1-30F7-4FD3-B06E-61D183831A7A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D1FCA5A4-EC6D-4438-A5F6-BD4AF442A160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02C5432E-D940-4EB8-A948-8DC246ABDCB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9232D91-6C68-4245-AE32-E45C181613E4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D5449505-E626-4903-B68E-BAAA5BA7CCF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43805FB-11DD-4462-BD65-516C00A05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70" name="Titel 1">
            <a:extLst>
              <a:ext uri="{FF2B5EF4-FFF2-40B4-BE49-F238E27FC236}">
                <a16:creationId xmlns:a16="http://schemas.microsoft.com/office/drawing/2014/main" id="{D559C40D-5BD3-487A-9CDE-CAA9791D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8FEC4AD4-FCAD-4D6F-A21B-B240B0179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416747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5" name="Tijdelijke aanduiding voor voettekst 4">
            <a:extLst>
              <a:ext uri="{FF2B5EF4-FFF2-40B4-BE49-F238E27FC236}">
                <a16:creationId xmlns:a16="http://schemas.microsoft.com/office/drawing/2014/main" id="{AA6ADD0E-336F-4F24-A055-1EF783BA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6" name="Tijdelijke aanduiding voor dianummer 5">
            <a:extLst>
              <a:ext uri="{FF2B5EF4-FFF2-40B4-BE49-F238E27FC236}">
                <a16:creationId xmlns:a16="http://schemas.microsoft.com/office/drawing/2014/main" id="{6620CC57-8A0F-4178-BC73-2ED0395C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72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7D9B31D-9A3D-4F31-8F08-3314B7E87830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77" name="Grid" hidden="1">
            <a:extLst>
              <a:ext uri="{FF2B5EF4-FFF2-40B4-BE49-F238E27FC236}">
                <a16:creationId xmlns:a16="http://schemas.microsoft.com/office/drawing/2014/main" id="{35EAEB18-82A2-4D20-BD6A-1E017C6C33AD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697FE4A-886E-4B8C-BB52-421FF15DA27F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8F79E4E2-4F01-4F76-AC9D-470FC6401DD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B34B28B-BC12-4AF8-BF09-EB288BEC973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AC77087-FD05-42F8-9B12-F39EF28A7AF3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3F2013E-C9F1-4CCE-87C7-F0A2384ACCCB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71D10BA1-BC34-45D1-A391-A6B9BC7974E3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866F8336-CC0D-4F5F-8149-318ED868B1F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21206945-B9BE-4F73-BFE6-FBED5473EAA4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A39E4C3B-919A-4555-B6B1-854E2C54E782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30AF16A1-BC3C-40AF-920D-FB3245617A19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488A1C-BBD4-4535-A14C-36527E3C40D6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FCEF3B58-6162-4AB0-8655-63F7A708051C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715B965-BDD1-4329-A27C-9BD2F0D34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2" name="Titel 1">
            <a:extLst>
              <a:ext uri="{FF2B5EF4-FFF2-40B4-BE49-F238E27FC236}">
                <a16:creationId xmlns:a16="http://schemas.microsoft.com/office/drawing/2014/main" id="{8B55A0B0-96F5-41AA-81C9-0AEB0040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0" name="Tijdelijke aanduiding voor voettekst 4">
            <a:extLst>
              <a:ext uri="{FF2B5EF4-FFF2-40B4-BE49-F238E27FC236}">
                <a16:creationId xmlns:a16="http://schemas.microsoft.com/office/drawing/2014/main" id="{79476EBA-9C24-4566-BBB2-DA8F08E2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71" name="Tijdelijke aanduiding voor dianummer 5">
            <a:extLst>
              <a:ext uri="{FF2B5EF4-FFF2-40B4-BE49-F238E27FC236}">
                <a16:creationId xmlns:a16="http://schemas.microsoft.com/office/drawing/2014/main" id="{3B4C6BDA-CE9B-49C3-9384-C6262695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1" name="Tijdelijke aanduiding voor grafiek 7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1254364" y="2281604"/>
            <a:ext cx="10484049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</p:spTree>
    <p:extLst>
      <p:ext uri="{BB962C8B-B14F-4D97-AF65-F5344CB8AC3E}">
        <p14:creationId xmlns:p14="http://schemas.microsoft.com/office/powerpoint/2010/main" val="110437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51E1894-8801-467E-B7A5-662A3EA4CD0B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118" name="Grid" hidden="1">
            <a:extLst>
              <a:ext uri="{FF2B5EF4-FFF2-40B4-BE49-F238E27FC236}">
                <a16:creationId xmlns:a16="http://schemas.microsoft.com/office/drawing/2014/main" id="{9AC34416-B356-4E9A-96E1-067CCF1004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2A88BA94-9707-4157-AE73-3C7F276F4CDA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FB3966A9-1A67-4A81-AE2A-3B1C88CC97AB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95DD0104-267C-4265-BD23-6E2738E928A4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D4F304BE-CB22-4A82-B912-50CB1DF11381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182936EE-E807-406A-B11D-0295FB537814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4B0DF090-F967-466E-B54F-888E55B32412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DC5AF133-6B88-4B42-A0CF-954CF0C519FB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426E6EC-8D2C-49D4-B721-8F7B0F525DAD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009BF5F7-86EF-4390-B02E-A95DD661D42B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A488C438-A1FB-488E-819E-3C58174C5893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D04C94-EFC6-4F3A-B0D5-C84BE9C45D3A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3BDDF40-0044-4DA1-85E4-6E63385C951B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B7A4DDA-D1C0-43EB-AE7B-F58505863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33" name="Titel 1">
            <a:extLst>
              <a:ext uri="{FF2B5EF4-FFF2-40B4-BE49-F238E27FC236}">
                <a16:creationId xmlns:a16="http://schemas.microsoft.com/office/drawing/2014/main" id="{386960D6-25CF-479D-96AA-5627C74C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4F2B0069-CDAB-4080-B133-E4211FEF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5363151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8" name="Tijdelijke aanduiding voor voettekst 4">
            <a:extLst>
              <a:ext uri="{FF2B5EF4-FFF2-40B4-BE49-F238E27FC236}">
                <a16:creationId xmlns:a16="http://schemas.microsoft.com/office/drawing/2014/main" id="{4CB4634A-E05F-4CE1-B9F1-DA5DDE61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39" name="Tijdelijke aanduiding voor dianummer 5">
            <a:extLst>
              <a:ext uri="{FF2B5EF4-FFF2-40B4-BE49-F238E27FC236}">
                <a16:creationId xmlns:a16="http://schemas.microsoft.com/office/drawing/2014/main" id="{B03C3F50-230F-424B-A7B8-B134AB6F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776377" y="2024790"/>
            <a:ext cx="4959342" cy="412470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3916935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278A4C4-2ACF-43FE-AE4D-CF5ADCB22A84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ID" hidden="1">
            <a:extLst>
              <a:ext uri="{FF2B5EF4-FFF2-40B4-BE49-F238E27FC236}">
                <a16:creationId xmlns:a16="http://schemas.microsoft.com/office/drawing/2014/main" id="{DD46EFD6-99D1-4B0C-8FD1-F0F4BD225931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B95313-93C6-4D29-9664-B85C3A9045B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AF94DBA-C43D-4D9E-A7BF-3A7063DDA927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1EF36735-DE21-4866-8CF8-A149D8880A01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5B9575C-CE06-463C-AE25-FA069B0613B3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6476A069-67C3-4A79-9FF0-23B5B5EE412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CFE8C40-B7C5-4860-92D2-CE113B1E9DC0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57D2AD0D-0FDC-4667-A0AD-F016662B8E27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6CD41F3-EC5F-4FCC-8613-C5FA43E04397}"/>
                </a:ext>
              </a:extLst>
            </p:cNvPr>
            <p:cNvSpPr/>
            <p:nvPr userDrawn="1"/>
          </p:nvSpPr>
          <p:spPr>
            <a:xfrm>
              <a:off x="6322791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52" name="Tijdelijke aanduiding voor tabel 8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239363" y="2281604"/>
            <a:ext cx="10496355" cy="3867965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58" name="Grid" hidden="1">
            <a:extLst>
              <a:ext uri="{FF2B5EF4-FFF2-40B4-BE49-F238E27FC236}">
                <a16:creationId xmlns:a16="http://schemas.microsoft.com/office/drawing/2014/main" id="{4E6D3DF8-94BF-480E-99F7-FEA26449AF05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C7E81E38-F4B1-4888-8349-FE5F1FC4996E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797AD9F1-E4C0-4AAF-A317-414182C834EA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F51824F-3E20-4AE3-AB40-B39BEE74DB4C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C3F0EFD0-A459-4746-A43D-8862A198FD0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B5F226AF-E6E8-4E40-ABD8-C60EF828EF10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5E1659-3230-48D5-A63A-CE739BA1CEC7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FF7BD583-D495-4F87-8D34-5FD4E0AB685C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CDBFD1D8-2A96-4343-B29F-FA6A7D0A2C11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FCC614E0-88F0-467C-A9AC-076962033E3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95A88C1B-306F-4923-8E68-FD589256CAD1}"/>
                </a:ext>
              </a:extLst>
            </p:cNvPr>
            <p:cNvSpPr/>
            <p:nvPr userDrawn="1"/>
          </p:nvSpPr>
          <p:spPr>
            <a:xfrm rot="16200000">
              <a:off x="3583438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0EBC13-00A0-48AF-88AC-32CDC83CF440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29E4B32-B46E-4A40-A65D-18B9B877EB56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14C36EC-550B-4D66-A9AB-F3572087C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72" name="Titel 1">
            <a:extLst>
              <a:ext uri="{FF2B5EF4-FFF2-40B4-BE49-F238E27FC236}">
                <a16:creationId xmlns:a16="http://schemas.microsoft.com/office/drawing/2014/main" id="{FB60E578-D6EA-46E4-BDA9-CAD51D41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3" name="Tijdelijke aanduiding voor voettekst 4">
            <a:extLst>
              <a:ext uri="{FF2B5EF4-FFF2-40B4-BE49-F238E27FC236}">
                <a16:creationId xmlns:a16="http://schemas.microsoft.com/office/drawing/2014/main" id="{F03CD842-D4A9-4D9E-941C-0B77B69E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74" name="Tijdelijke aanduiding voor dianummer 5">
            <a:extLst>
              <a:ext uri="{FF2B5EF4-FFF2-40B4-BE49-F238E27FC236}">
                <a16:creationId xmlns:a16="http://schemas.microsoft.com/office/drawing/2014/main" id="{34DA1950-44F0-47DB-BD72-92150A6C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6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(100%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 rot="10800000">
            <a:off x="-3742505" y="0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Afbeelding 9">
            <a:extLst>
              <a:ext uri="{FF2B5EF4-FFF2-40B4-BE49-F238E27FC236}">
                <a16:creationId xmlns:a16="http://schemas.microsoft.com/office/drawing/2014/main" id="{BB856BDD-97BA-458E-8536-9D8DC9D35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5" y="409035"/>
            <a:ext cx="1882786" cy="998300"/>
          </a:xfrm>
          <a:prstGeom prst="rect">
            <a:avLst/>
          </a:prstGeom>
        </p:spPr>
      </p:pic>
      <p:sp>
        <p:nvSpPr>
          <p:cNvPr id="92" name="Tijdelijke aanduiding voor tekst 91">
            <a:extLst>
              <a:ext uri="{FF2B5EF4-FFF2-40B4-BE49-F238E27FC236}">
                <a16:creationId xmlns:a16="http://schemas.microsoft.com/office/drawing/2014/main" id="{26DB5C45-60F1-475B-B13A-FC8BFF1226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845" y="3871979"/>
            <a:ext cx="3323271" cy="439928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C6B17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845" y="1677812"/>
            <a:ext cx="4208488" cy="1923689"/>
          </a:xfr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83001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68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57186702-A478-439E-A544-4C6F23E63540}"/>
              </a:ext>
            </a:extLst>
          </p:cNvPr>
          <p:cNvSpPr/>
          <p:nvPr userDrawn="1"/>
        </p:nvSpPr>
        <p:spPr>
          <a:xfrm>
            <a:off x="3358687" y="2052996"/>
            <a:ext cx="12153900" cy="6069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ijdelijke aanduiding voor tekst 85">
            <a:extLst>
              <a:ext uri="{FF2B5EF4-FFF2-40B4-BE49-F238E27FC236}">
                <a16:creationId xmlns:a16="http://schemas.microsoft.com/office/drawing/2014/main" id="{ABE0CD5C-71F5-4105-88DD-5B105D5B95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07504" y="4513425"/>
            <a:ext cx="4354401" cy="1923689"/>
          </a:xfr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28C97A4-DA06-415F-9F67-A5B020C78BDE}"/>
              </a:ext>
            </a:extLst>
          </p:cNvPr>
          <p:cNvSpPr/>
          <p:nvPr userDrawn="1"/>
        </p:nvSpPr>
        <p:spPr>
          <a:xfrm rot="10800000">
            <a:off x="-1239701" y="-375823"/>
            <a:ext cx="3875539" cy="191351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6680E0B0-2A04-4750-BEA7-E42DEE5CF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83464"/>
            <a:ext cx="882398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19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Rajdhani Medium" panose="02000000000000000000" pitchFamily="2" charset="0"/>
                <a:cs typeface="Rajdhani Medium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A0F239E-F37F-4EF8-89E7-491928B22697}"/>
              </a:ext>
            </a:extLst>
          </p:cNvPr>
          <p:cNvSpPr/>
          <p:nvPr userDrawn="1"/>
        </p:nvSpPr>
        <p:spPr>
          <a:xfrm rot="16200000">
            <a:off x="9530502" y="5625013"/>
            <a:ext cx="3875539" cy="191351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9838B-F0F0-4B67-9F01-45C14F99EA8F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A9747D-ED28-4707-BFAF-6A6658763CB1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23FD26-6B96-4B85-83D8-CF73E3F3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5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GREY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6"/>
            <a:chOff x="-18224" y="-2"/>
            <a:chExt cx="12210224" cy="6858006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B3690694-6A5E-43D7-A758-66FF081AE4BB}"/>
                </a:ext>
              </a:extLst>
            </p:cNvPr>
            <p:cNvSpPr/>
            <p:nvPr userDrawn="1"/>
          </p:nvSpPr>
          <p:spPr>
            <a:xfrm rot="16200000">
              <a:off x="4628304" y="3664561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A38D98-F7CB-413E-87C1-F526B5330702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5498165A-1C43-4311-825C-67AF70616CCE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C490389-8568-498B-881A-E0944662D0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02" name="Titel 1">
            <a:extLst>
              <a:ext uri="{FF2B5EF4-FFF2-40B4-BE49-F238E27FC236}">
                <a16:creationId xmlns:a16="http://schemas.microsoft.com/office/drawing/2014/main" id="{E5F55112-2E05-47AF-9401-BCDDAE37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EC4C8C30-294E-461E-B627-7CED8605D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839448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7" name="Tijdelijke aanduiding voor voettekst 4">
            <a:extLst>
              <a:ext uri="{FF2B5EF4-FFF2-40B4-BE49-F238E27FC236}">
                <a16:creationId xmlns:a16="http://schemas.microsoft.com/office/drawing/2014/main" id="{F17B214F-84D4-40A5-921A-35299F75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8" name="Tijdelijke aanduiding voor dianummer 5">
            <a:extLst>
              <a:ext uri="{FF2B5EF4-FFF2-40B4-BE49-F238E27FC236}">
                <a16:creationId xmlns:a16="http://schemas.microsoft.com/office/drawing/2014/main" id="{3DA133E5-7FB6-4523-B269-10B31B75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6A9D380-C077-4672-A12E-72AD1BDDA0FC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4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754FF-E257-4B62-B026-AC51CAD33B03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ACF003F-EC4F-46A7-BE2C-167E1130ED08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376F88-4E5C-4ED8-9963-A10939C9B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3674EA3F-1302-4E5F-801B-2873B7CC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9" name="Tijdelijke aanduiding voor voettekst 4">
            <a:extLst>
              <a:ext uri="{FF2B5EF4-FFF2-40B4-BE49-F238E27FC236}">
                <a16:creationId xmlns:a16="http://schemas.microsoft.com/office/drawing/2014/main" id="{29E4874D-D26C-4C58-82A3-C354226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dianummer 5">
            <a:extLst>
              <a:ext uri="{FF2B5EF4-FFF2-40B4-BE49-F238E27FC236}">
                <a16:creationId xmlns:a16="http://schemas.microsoft.com/office/drawing/2014/main" id="{923F5133-4106-42AD-AD7E-5B2EAC74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C1E8C5C-5B07-4CEE-B527-CCDFD9401F8A}"/>
              </a:ext>
            </a:extLst>
          </p:cNvPr>
          <p:cNvSpPr/>
          <p:nvPr userDrawn="1"/>
        </p:nvSpPr>
        <p:spPr>
          <a:xfrm rot="16200000">
            <a:off x="7094787" y="4287638"/>
            <a:ext cx="6822563" cy="336858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39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75DCC-9832-4771-A87C-75D56193CA6E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CA8D20F-1CB9-4B12-A9EC-06204B23D347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DB2118-F61E-4808-81FB-C47D840A07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C298E043-1307-4952-95A6-CE33C4B4F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7086" y="2489431"/>
            <a:ext cx="9102576" cy="1561289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rPr lang="nl-NL" dirty="0"/>
              <a:t>“Quote”</a:t>
            </a:r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707E9133-E47C-4F47-8FFE-E4726E2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E51CE169-6FCC-49F5-8951-6DAEE86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23C17-300C-4AD9-97D8-3475AF502A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545" y="4192858"/>
            <a:ext cx="3443659" cy="5159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5191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(100%)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id" hidden="1">
            <a:extLst>
              <a:ext uri="{FF2B5EF4-FFF2-40B4-BE49-F238E27FC236}">
                <a16:creationId xmlns:a16="http://schemas.microsoft.com/office/drawing/2014/main" id="{F2E79011-BDA0-4EB2-AB8A-0BC0103BB30A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0500149-5BE0-4897-AEEB-793069303CDD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AD9AAC45-F9FB-4633-BA96-4195FD6C62EF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D248C5CF-8FA0-41A1-9FDE-D39C0444ACA3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0ACC1B-782C-4A42-B117-69F5F95858CA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8A5F31ED-81A5-4E3D-BE6C-C9CCE8A6E2BA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772786D-35D8-4CB8-89C6-A3B5DD739E4E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182EF8-D8D7-4E0C-953E-17C74B3BB091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980B90D0-99F8-42CD-B87F-1B99ED60DABF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949361B-D8FD-4672-9C19-1C9FD159D51A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6E2FC0-549F-4048-A400-B1C3EB037588}"/>
              </a:ext>
            </a:extLst>
          </p:cNvPr>
          <p:cNvGrpSpPr/>
          <p:nvPr userDrawn="1"/>
        </p:nvGrpSpPr>
        <p:grpSpPr>
          <a:xfrm>
            <a:off x="-1239701" y="-375823"/>
            <a:ext cx="3875539" cy="1913514"/>
            <a:chOff x="-1239701" y="-375823"/>
            <a:chExt cx="3875539" cy="1913514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0E5DAA4-88E4-465B-A36C-2B2036441673}"/>
                </a:ext>
              </a:extLst>
            </p:cNvPr>
            <p:cNvSpPr/>
            <p:nvPr userDrawn="1"/>
          </p:nvSpPr>
          <p:spPr>
            <a:xfrm rot="10800000">
              <a:off x="-1239701" y="-375823"/>
              <a:ext cx="3875539" cy="1913514"/>
            </a:xfrm>
            <a:prstGeom prst="triangle">
              <a:avLst/>
            </a:prstGeom>
            <a:solidFill>
              <a:srgbClr val="EC6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669709-599C-4499-B5FA-BA37BCCCF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1" y="286183"/>
              <a:ext cx="924046" cy="488679"/>
            </a:xfrm>
            <a:prstGeom prst="rect">
              <a:avLst/>
            </a:prstGeom>
          </p:spPr>
        </p:pic>
      </p:grpSp>
      <p:sp>
        <p:nvSpPr>
          <p:cNvPr id="98" name="Titel 1">
            <a:extLst>
              <a:ext uri="{FF2B5EF4-FFF2-40B4-BE49-F238E27FC236}">
                <a16:creationId xmlns:a16="http://schemas.microsoft.com/office/drawing/2014/main" id="{A7482C75-CBEE-4BAA-A2EE-0C4E658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38" y="743603"/>
            <a:ext cx="9102576" cy="4499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34181A97-56AB-46F0-BDB9-241860385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124705"/>
          </a:xfrm>
        </p:spPr>
        <p:txBody>
          <a:bodyPr vert="horz"/>
          <a:lstStyle>
            <a:lvl1pPr>
              <a:defRPr sz="2800"/>
            </a:lvl1pPr>
            <a:lvl2pPr>
              <a:defRPr/>
            </a:lvl2pPr>
            <a:lvl3pPr>
              <a:defRPr/>
            </a:lvl3pPr>
            <a:lvl4pPr>
              <a:defRPr>
                <a:solidFill>
                  <a:schemeClr val="tx2"/>
                </a:solidFill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1" name="Tijdelijke aanduiding voor voettekst 4">
            <a:extLst>
              <a:ext uri="{FF2B5EF4-FFF2-40B4-BE49-F238E27FC236}">
                <a16:creationId xmlns:a16="http://schemas.microsoft.com/office/drawing/2014/main" id="{44ED1C4D-312C-430E-9107-72862FE3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0490" y="6252805"/>
            <a:ext cx="8689202" cy="215971"/>
          </a:xfrm>
          <a:prstGeom prst="rect">
            <a:avLst/>
          </a:prstGeom>
        </p:spPr>
        <p:txBody>
          <a:bodyPr/>
          <a:lstStyle>
            <a:lvl1pPr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02" name="Tijdelijke aanduiding voor dianummer 5">
            <a:extLst>
              <a:ext uri="{FF2B5EF4-FFF2-40B4-BE49-F238E27FC236}">
                <a16:creationId xmlns:a16="http://schemas.microsoft.com/office/drawing/2014/main" id="{C4E7ACB1-BFBE-47EA-83E5-D4CDFB6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AD0FE45-509C-4BDF-9EDE-64426F8DF3D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45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0" y="1729273"/>
            <a:ext cx="10496354" cy="4490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5704" y="2281604"/>
            <a:ext cx="10492710" cy="386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nl-NL" noProof="0" dirty="0"/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A8C2E290-68CD-4F13-89BC-01F98A88AE30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656BE98-A652-4681-A472-A2573E306239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1CBCC17-7B3D-43DC-9164-465BC5B3E218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430353-34D3-4885-97F5-BDECC3E01CA0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32A920C-3437-4270-97C1-0CE0A5ABBE3C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6A23BED-4497-48FE-B314-F68E373C38C5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B4456A7-12DC-4E94-99A3-1A9C0E028FAF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21" name="Grid" hidden="1">
            <a:extLst>
              <a:ext uri="{FF2B5EF4-FFF2-40B4-BE49-F238E27FC236}">
                <a16:creationId xmlns:a16="http://schemas.microsoft.com/office/drawing/2014/main" id="{926EB8B5-9439-47E7-B7F3-7C3470E381FF}"/>
              </a:ext>
            </a:extLst>
          </p:cNvPr>
          <p:cNvGrpSpPr/>
          <p:nvPr userDrawn="1"/>
        </p:nvGrpSpPr>
        <p:grpSpPr>
          <a:xfrm>
            <a:off x="-18224" y="-2"/>
            <a:ext cx="12210224" cy="6858005"/>
            <a:chOff x="-18224" y="-2"/>
            <a:chExt cx="12210224" cy="6858005"/>
          </a:xfrm>
          <a:solidFill>
            <a:schemeClr val="accent6">
              <a:alpha val="27843"/>
            </a:schemeClr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D07A5A2-38F7-407D-9C5F-5B015B8CC014}"/>
                </a:ext>
              </a:extLst>
            </p:cNvPr>
            <p:cNvSpPr/>
            <p:nvPr userDrawn="1"/>
          </p:nvSpPr>
          <p:spPr>
            <a:xfrm>
              <a:off x="-4774" y="694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A2141BD-18C2-4671-8731-EBA76515C0A5}"/>
                </a:ext>
              </a:extLst>
            </p:cNvPr>
            <p:cNvSpPr/>
            <p:nvPr userDrawn="1"/>
          </p:nvSpPr>
          <p:spPr>
            <a:xfrm>
              <a:off x="-4774" y="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87F59492-BAEA-45AB-9489-68CB009535E8}"/>
                </a:ext>
              </a:extLst>
            </p:cNvPr>
            <p:cNvSpPr/>
            <p:nvPr userDrawn="1"/>
          </p:nvSpPr>
          <p:spPr>
            <a:xfrm rot="16200000">
              <a:off x="-2898685" y="3664559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57D4990A-5CC4-4A6B-A862-80B382B46960}"/>
                </a:ext>
              </a:extLst>
            </p:cNvPr>
            <p:cNvSpPr/>
            <p:nvPr userDrawn="1"/>
          </p:nvSpPr>
          <p:spPr>
            <a:xfrm rot="10800000">
              <a:off x="-4774" y="615117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A69762E-5EF6-463E-9909-B6C01E703BD6}"/>
                </a:ext>
              </a:extLst>
            </p:cNvPr>
            <p:cNvSpPr/>
            <p:nvPr userDrawn="1"/>
          </p:nvSpPr>
          <p:spPr>
            <a:xfrm rot="10800000">
              <a:off x="-4774" y="6471320"/>
              <a:ext cx="12196774" cy="386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BCADF8-B662-4CD0-AA7F-A4FD3956754B}"/>
                </a:ext>
              </a:extLst>
            </p:cNvPr>
            <p:cNvSpPr/>
            <p:nvPr userDrawn="1"/>
          </p:nvSpPr>
          <p:spPr>
            <a:xfrm rot="16200000">
              <a:off x="8538341" y="3205983"/>
              <a:ext cx="6858003" cy="446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476719C-9254-4C58-BAD2-6D4BD49F0D2E}"/>
                </a:ext>
              </a:extLst>
            </p:cNvPr>
            <p:cNvSpPr/>
            <p:nvPr userDrawn="1"/>
          </p:nvSpPr>
          <p:spPr>
            <a:xfrm>
              <a:off x="-4774" y="1627647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3E59315-C8DF-486D-BCDC-C8EA21076FFC}"/>
                </a:ext>
              </a:extLst>
            </p:cNvPr>
            <p:cNvSpPr/>
            <p:nvPr userDrawn="1"/>
          </p:nvSpPr>
          <p:spPr>
            <a:xfrm>
              <a:off x="-4774" y="2179978"/>
              <a:ext cx="12196774" cy="101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F6AE9E7F-EDE1-4E0E-90E1-A2C1DC951AD3}"/>
                </a:ext>
              </a:extLst>
            </p:cNvPr>
            <p:cNvSpPr/>
            <p:nvPr userDrawn="1"/>
          </p:nvSpPr>
          <p:spPr>
            <a:xfrm rot="16200000">
              <a:off x="-1947739" y="3664560"/>
              <a:ext cx="6073904" cy="31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58739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91" r:id="rId3"/>
    <p:sldLayoutId id="2147483659" r:id="rId4"/>
    <p:sldLayoutId id="2147483675" r:id="rId5"/>
    <p:sldLayoutId id="2147483672" r:id="rId6"/>
    <p:sldLayoutId id="2147483685" r:id="rId7"/>
    <p:sldLayoutId id="2147483690" r:id="rId8"/>
    <p:sldLayoutId id="2147483686" r:id="rId9"/>
    <p:sldLayoutId id="2147483682" r:id="rId10"/>
    <p:sldLayoutId id="2147483683" r:id="rId11"/>
    <p:sldLayoutId id="2147483684" r:id="rId12"/>
    <p:sldLayoutId id="2147483663" r:id="rId13"/>
    <p:sldLayoutId id="2147483692" r:id="rId14"/>
    <p:sldLayoutId id="2147483674" r:id="rId15"/>
    <p:sldLayoutId id="2147483665" r:id="rId16"/>
    <p:sldLayoutId id="2147483666" r:id="rId17"/>
    <p:sldLayoutId id="2147483667" r:id="rId18"/>
    <p:sldLayoutId id="2147483668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rgbClr val="EC6B17"/>
          </a:solidFill>
          <a:latin typeface="Rajdhani Medium" panose="02000000000000000000" pitchFamily="2" charset="0"/>
          <a:ea typeface="+mj-ea"/>
          <a:cs typeface="Rajdhani Medium" panose="02000000000000000000" pitchFamily="2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531813" indent="-25876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533400" indent="-533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+mj-lt"/>
        <a:buAutoNum type="arabicPeriod"/>
        <a:defRPr sz="2400" kern="1200">
          <a:solidFill>
            <a:schemeClr val="tx1">
              <a:lumMod val="65000"/>
              <a:lumOff val="3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812800" indent="-2794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6pPr>
      <a:lvl7pPr marL="1168400" indent="-355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Calibri" panose="020F0502020204030204" pitchFamily="34" charset="0"/>
        <a:buChar char="→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7pPr>
      <a:lvl8pPr marL="342900" indent="-3429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EC6B1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pper.readthedocs.io/en/stable/" TargetMode="External"/><Relationship Id="rId2" Type="http://schemas.openxmlformats.org/officeDocument/2006/relationships/hyperlink" Target="https://github.com/AutoMapper/AutoMapper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uentvalidation.net/" TargetMode="External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07E07-3248-4617-86AA-5D7BEAFDC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7D555-2896-4511-8595-4E0B7CFBB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Rajdhani Medium" panose="02000000000000000000" pitchFamily="2" charset="0"/>
                <a:cs typeface="Rajdhani Medium" panose="02000000000000000000" pitchFamily="2" charset="0"/>
              </a:rPr>
              <a:t>Deepdive</a:t>
            </a:r>
            <a:r>
              <a:rPr lang="en-US" dirty="0">
                <a:latin typeface="Rajdhani Medium" panose="02000000000000000000" pitchFamily="2" charset="0"/>
                <a:cs typeface="Rajdhani Medium" panose="02000000000000000000" pitchFamily="2" charset="0"/>
              </a:rPr>
              <a:t> </a:t>
            </a:r>
            <a:br>
              <a:rPr lang="en-US" dirty="0">
                <a:latin typeface="Rajdhani Medium" panose="02000000000000000000" pitchFamily="2" charset="0"/>
                <a:cs typeface="Rajdhani Medium" panose="02000000000000000000" pitchFamily="2" charset="0"/>
              </a:rPr>
            </a:br>
            <a:r>
              <a:rPr lang="en-US" dirty="0">
                <a:latin typeface="Rajdhani Medium" panose="02000000000000000000" pitchFamily="2" charset="0"/>
                <a:cs typeface="Rajdhani Medium" panose="02000000000000000000" pitchFamily="2" charset="0"/>
              </a:rPr>
              <a:t>Unit Testing in .NET</a:t>
            </a:r>
          </a:p>
        </p:txBody>
      </p:sp>
    </p:spTree>
    <p:extLst>
      <p:ext uri="{BB962C8B-B14F-4D97-AF65-F5344CB8AC3E}">
        <p14:creationId xmlns:p14="http://schemas.microsoft.com/office/powerpoint/2010/main" val="5695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015E8-C012-48AA-9FA0-6768E1E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FluentValidation</a:t>
            </a:r>
            <a:endParaRPr lang="en-US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8B0AEB2D-A5EB-47BF-855C-C0B62B0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1659864"/>
            <a:ext cx="10600749" cy="4124705"/>
          </a:xfrm>
        </p:spPr>
        <p:txBody>
          <a:bodyPr/>
          <a:lstStyle/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var customer = new Customer();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var validator = new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CustomerValidator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pPr marL="273050" lvl="1" indent="0">
              <a:buNone/>
            </a:pP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ValidationResult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results =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validator.Validate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(customer);</a:t>
            </a:r>
          </a:p>
          <a:p>
            <a:pPr marL="273050" lvl="1" indent="0">
              <a:buNone/>
            </a:pP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bool success =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results.IsValid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273050" lvl="1" indent="0">
              <a:buNone/>
            </a:pP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ValidationFailure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&gt; failures =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results.Errors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273050" lvl="1" indent="0">
              <a:buNone/>
            </a:pP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8C1E-8D69-494A-8066-99D726E8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7511-F0EF-4B21-BFAC-D16C4A1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5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03FD6-FE9D-4F4C-BFFA-A0B057E8CA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372583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2BFF-79ED-4772-B71B-54B00963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CC116-5154-4C37-B76A-CA9CE8F6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B4616-3B77-48C6-93CD-9FA6EEA2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D7488-BE7F-49B0-8797-0DF3D987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A3C53-F0F5-40ED-B1D5-CAE3ECE93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10" y="1448211"/>
            <a:ext cx="3629025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5A203-0A54-47C5-B77A-3243F1F60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52" y="1448212"/>
            <a:ext cx="3600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9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2BFF-79ED-4772-B71B-54B00963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CC116-5154-4C37-B76A-CA9CE8F6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What did you like best?</a:t>
            </a:r>
          </a:p>
          <a:p>
            <a:r>
              <a:rPr lang="en-US" dirty="0"/>
              <a:t>What could be improved?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B4616-3B77-48C6-93CD-9FA6EEA2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D7488-BE7F-49B0-8797-0DF3D987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20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9E97F-794E-4DF4-8B54-A8C6C5DAEF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251575"/>
            <a:ext cx="392112" cy="217488"/>
          </a:xfrm>
          <a:prstGeom prst="rect">
            <a:avLst/>
          </a:prstGeom>
        </p:spPr>
        <p:txBody>
          <a:bodyPr/>
          <a:lstStyle/>
          <a:p>
            <a:fld id="{7AD0FE45-509C-4BDF-9EDE-64426F8DF3D2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287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39C6C-1A42-4823-87E9-D206248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Day 3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47EBB6A-0841-40AB-A717-A39634040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0490" y="2024865"/>
            <a:ext cx="10487924" cy="4689297"/>
          </a:xfrm>
        </p:spPr>
        <p:txBody>
          <a:bodyPr numCol="1"/>
          <a:lstStyle/>
          <a:p>
            <a:r>
              <a:rPr lang="en-US" dirty="0"/>
              <a:t>Check-in</a:t>
            </a:r>
          </a:p>
          <a:p>
            <a:r>
              <a:rPr lang="en-US" dirty="0"/>
              <a:t>Recap</a:t>
            </a:r>
          </a:p>
          <a:p>
            <a:r>
              <a:rPr lang="en-US" dirty="0"/>
              <a:t>BYOP (bring your own project)</a:t>
            </a:r>
          </a:p>
          <a:p>
            <a:r>
              <a:rPr lang="en-US" dirty="0"/>
              <a:t>Useful libraries</a:t>
            </a:r>
          </a:p>
          <a:p>
            <a:r>
              <a:rPr lang="en-US" dirty="0"/>
              <a:t>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60CD833-1194-4DC0-B7D6-EA264DCC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838" y="625186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31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03FD6-FE9D-4F4C-BFFA-A0B057E8CA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Bring your own project</a:t>
            </a:r>
          </a:p>
        </p:txBody>
      </p:sp>
    </p:spTree>
    <p:extLst>
      <p:ext uri="{BB962C8B-B14F-4D97-AF65-F5344CB8AC3E}">
        <p14:creationId xmlns:p14="http://schemas.microsoft.com/office/powerpoint/2010/main" val="292823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03FD6-FE9D-4F4C-BFFA-A0B057E8CA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Useful libraries</a:t>
            </a:r>
          </a:p>
        </p:txBody>
      </p:sp>
    </p:spTree>
    <p:extLst>
      <p:ext uri="{BB962C8B-B14F-4D97-AF65-F5344CB8AC3E}">
        <p14:creationId xmlns:p14="http://schemas.microsoft.com/office/powerpoint/2010/main" val="95465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AADC7-6360-483F-8D2E-B72BE4D2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8355"/>
            <a:ext cx="9906000" cy="1561289"/>
          </a:xfrm>
        </p:spPr>
        <p:txBody>
          <a:bodyPr/>
          <a:lstStyle/>
          <a:p>
            <a:r>
              <a:rPr lang="en-US" dirty="0"/>
              <a:t>Tired of writing unit tests? </a:t>
            </a:r>
            <a:br>
              <a:rPr lang="en-US" dirty="0"/>
            </a:br>
            <a:r>
              <a:rPr lang="en-US" dirty="0"/>
              <a:t>Stop writing code!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AFD59D-052A-4E51-A171-D8797E117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2895" y="4535758"/>
            <a:ext cx="3443659" cy="5159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9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015E8-C012-48AA-9FA0-6768E1E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AutoMapper</a:t>
            </a:r>
            <a:endParaRPr lang="en-US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8B0AEB2D-A5EB-47BF-855C-C0B62B0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Library to map/convert one object to another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https://github.com/AutoMapper/AutoMapper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 https://automapper.readthedocs.io/en/stable/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8C1E-8D69-494A-8066-99D726E8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7511-F0EF-4B21-BFAC-D16C4A1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432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015E8-C012-48AA-9FA0-6768E1E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AutoMapper</a:t>
            </a:r>
            <a:endParaRPr lang="en-US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8B0AEB2D-A5EB-47BF-855C-C0B62B0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35838" y="2024865"/>
            <a:ext cx="9102576" cy="412470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// Setup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Mapper.Initialize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cfg</a:t>
            </a:r>
            <a:r>
              <a:rPr lang="en-US" sz="2000" dirty="0">
                <a:latin typeface="Consolas" panose="020B0609020204030204" pitchFamily="49" charset="0"/>
              </a:rPr>
              <a:t> =&gt;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cfg.CreateMap</a:t>
            </a:r>
            <a:r>
              <a:rPr lang="en-US" sz="2000" dirty="0">
                <a:latin typeface="Consolas" panose="020B0609020204030204" pitchFamily="49" charset="0"/>
              </a:rPr>
              <a:t>&lt;Foo, </a:t>
            </a:r>
            <a:r>
              <a:rPr lang="en-US" sz="2000" dirty="0" err="1">
                <a:latin typeface="Consolas" panose="020B0609020204030204" pitchFamily="49" charset="0"/>
              </a:rPr>
              <a:t>FooDto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cfg.CreateMap</a:t>
            </a:r>
            <a:r>
              <a:rPr lang="en-US" sz="2000" dirty="0">
                <a:latin typeface="Consolas" panose="020B0609020204030204" pitchFamily="49" charset="0"/>
              </a:rPr>
              <a:t>&lt;Bar, </a:t>
            </a:r>
            <a:r>
              <a:rPr lang="en-US" sz="2000" dirty="0" err="1">
                <a:latin typeface="Consolas" panose="020B0609020204030204" pitchFamily="49" charset="0"/>
              </a:rPr>
              <a:t>BarDto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// Mapping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var </a:t>
            </a:r>
            <a:r>
              <a:rPr lang="en-US" sz="2000" dirty="0" err="1">
                <a:latin typeface="Consolas" panose="020B0609020204030204" pitchFamily="49" charset="0"/>
              </a:rPr>
              <a:t>fooDto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Mapper.Map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FooDto</a:t>
            </a:r>
            <a:r>
              <a:rPr lang="en-US" sz="2000" dirty="0">
                <a:latin typeface="Consolas" panose="020B0609020204030204" pitchFamily="49" charset="0"/>
              </a:rPr>
              <a:t>&gt;(foo);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8C1E-8D69-494A-8066-99D726E8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7511-F0EF-4B21-BFAC-D16C4A1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98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015E8-C012-48AA-9FA0-6768E1E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FluentValidation</a:t>
            </a:r>
            <a:endParaRPr lang="en-US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8B0AEB2D-A5EB-47BF-855C-C0B62B0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Write fluent validations for objects</a:t>
            </a:r>
          </a:p>
          <a:p>
            <a:pPr lvl="1"/>
            <a:r>
              <a:rPr lang="en-US" dirty="0">
                <a:hlinkClick r:id="rId2"/>
              </a:rPr>
              <a:t> https://github.com/JeremySkinner/FluentValidation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 https://fluentvalidation.net/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8C1E-8D69-494A-8066-99D726E8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7511-F0EF-4B21-BFAC-D16C4A1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70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015E8-C012-48AA-9FA0-6768E1E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FluentValidation</a:t>
            </a:r>
            <a:endParaRPr lang="en-US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8B0AEB2D-A5EB-47BF-855C-C0B62B0E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9000" y="1659864"/>
            <a:ext cx="10962240" cy="4124705"/>
          </a:xfrm>
        </p:spPr>
        <p:txBody>
          <a:bodyPr/>
          <a:lstStyle/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CustomerValidator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AbstractValidator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&lt;Customer&gt; {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public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CustomerValidator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() {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RuleFor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(x =&gt;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x.Surname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NotEmpty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RuleFor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(x =&gt;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x.Discount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NotEqual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(0).When(x =&gt;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x.HasDiscount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RuleFor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(x =&gt;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x.Address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).Length(20, 250);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RuleFor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(x =&gt;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x.Postcode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).Must(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BeAValidPostcode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WithMessage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("Please specify a valid postcode");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private bool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BeAValidPostcode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(string postcode) {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  // custom postcode validating logic goes here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27305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273050" lvl="1" indent="0">
              <a:buNone/>
            </a:pP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8C1E-8D69-494A-8066-99D726E8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7511-F0EF-4B21-BFAC-D16C4A16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346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</p:tagLst>
</file>

<file path=ppt/theme/theme1.xml><?xml version="1.0" encoding="utf-8"?>
<a:theme xmlns:a="http://schemas.openxmlformats.org/drawingml/2006/main" name="Xebia">
  <a:themeElements>
    <a:clrScheme name="Xpirit">
      <a:dk1>
        <a:srgbClr val="232323"/>
      </a:dk1>
      <a:lt1>
        <a:srgbClr val="FFFFFF"/>
      </a:lt1>
      <a:dk2>
        <a:srgbClr val="5A5A5A"/>
      </a:dk2>
      <a:lt2>
        <a:srgbClr val="E9E9E9"/>
      </a:lt2>
      <a:accent1>
        <a:srgbClr val="EC6B24"/>
      </a:accent1>
      <a:accent2>
        <a:srgbClr val="232323"/>
      </a:accent2>
      <a:accent3>
        <a:srgbClr val="ADA7B0"/>
      </a:accent3>
      <a:accent4>
        <a:srgbClr val="444444"/>
      </a:accent4>
      <a:accent5>
        <a:srgbClr val="953E0D"/>
      </a:accent5>
      <a:accent6>
        <a:srgbClr val="E9E9E9"/>
      </a:accent6>
      <a:hlink>
        <a:srgbClr val="232323"/>
      </a:hlink>
      <a:folHlink>
        <a:srgbClr val="232323"/>
      </a:folHlink>
    </a:clrScheme>
    <a:fontScheme name="Xprit fonts">
      <a:majorFont>
        <a:latin typeface="Rajdhani Medium"/>
        <a:ea typeface=""/>
        <a:cs typeface=""/>
      </a:majorFont>
      <a:minorFont>
        <a:latin typeface="La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pirit ppt template-set 2018.potx" id="{9B964838-ED43-4BC9-80CC-B301A90FA767}" vid="{A174043F-4F08-4916-9802-7D9DB1648C4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Xpirit ppt template-set 2018</Template>
  <TotalTime>0</TotalTime>
  <Words>296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Lato</vt:lpstr>
      <vt:lpstr>Rajdhani Bold</vt:lpstr>
      <vt:lpstr>Rajdhani Medium</vt:lpstr>
      <vt:lpstr>Xebia</vt:lpstr>
      <vt:lpstr>PowerPoint Presentation</vt:lpstr>
      <vt:lpstr>Agenda Day 3</vt:lpstr>
      <vt:lpstr>PowerPoint Presentation</vt:lpstr>
      <vt:lpstr>PowerPoint Presentation</vt:lpstr>
      <vt:lpstr>Tired of writing unit tests?  Stop writing code!</vt:lpstr>
      <vt:lpstr>AutoMapper</vt:lpstr>
      <vt:lpstr>AutoMapper</vt:lpstr>
      <vt:lpstr>FluentValidation</vt:lpstr>
      <vt:lpstr>FluentValidation</vt:lpstr>
      <vt:lpstr>FluentValidation</vt:lpstr>
      <vt:lpstr>PowerPoint Presentation</vt:lpstr>
      <vt:lpstr>Books</vt:lpstr>
      <vt:lpstr>Check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Duiker</dc:creator>
  <cp:lastModifiedBy>Marc Duiker</cp:lastModifiedBy>
  <cp:revision>12</cp:revision>
  <dcterms:created xsi:type="dcterms:W3CDTF">2018-12-05T14:31:44Z</dcterms:created>
  <dcterms:modified xsi:type="dcterms:W3CDTF">2018-12-05T15:51:25Z</dcterms:modified>
</cp:coreProperties>
</file>